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Corbel"/>
      <p:regular r:id="rId16"/>
      <p:bold r:id="rId17"/>
      <p:italic r:id="rId18"/>
      <p:boldItalic r:id="rId19"/>
    </p:embeddedFont>
    <p:embeddedFont>
      <p:font typeface="Fjalla One"/>
      <p:regular r:id="rId20"/>
    </p:embeddedFont>
    <p:embeddedFont>
      <p:font typeface="Abel"/>
      <p:regular r:id="rId21"/>
    </p:embeddedFont>
    <p:embeddedFont>
      <p:font typeface="Passion One"/>
      <p:regular r:id="rId22"/>
      <p:bold r:id="rId23"/>
    </p:embeddedFont>
    <p:embeddedFont>
      <p:font typeface="Cutive"/>
      <p:regular r:id="rId24"/>
    </p:embeddedFont>
    <p:embeddedFont>
      <p:font typeface="Source Sans Pr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jallaOne-regular.fntdata"/><Relationship Id="rId22" Type="http://schemas.openxmlformats.org/officeDocument/2006/relationships/font" Target="fonts/PassionOne-regular.fntdata"/><Relationship Id="rId21" Type="http://schemas.openxmlformats.org/officeDocument/2006/relationships/font" Target="fonts/Abel-regular.fntdata"/><Relationship Id="rId24" Type="http://schemas.openxmlformats.org/officeDocument/2006/relationships/font" Target="fonts/Cutive-regular.fntdata"/><Relationship Id="rId23" Type="http://schemas.openxmlformats.org/officeDocument/2006/relationships/font" Target="fonts/PassionOn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SansPro-bold.fntdata"/><Relationship Id="rId25" Type="http://schemas.openxmlformats.org/officeDocument/2006/relationships/font" Target="fonts/SourceSansPro-regular.fntdata"/><Relationship Id="rId28" Type="http://schemas.openxmlformats.org/officeDocument/2006/relationships/font" Target="fonts/SourceSansPro-boldItalic.fntdata"/><Relationship Id="rId27" Type="http://schemas.openxmlformats.org/officeDocument/2006/relationships/font" Target="fonts/SourceSansPr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orbel-bold.fntdata"/><Relationship Id="rId16" Type="http://schemas.openxmlformats.org/officeDocument/2006/relationships/font" Target="fonts/Corbel-regular.fntdata"/><Relationship Id="rId19" Type="http://schemas.openxmlformats.org/officeDocument/2006/relationships/font" Target="fonts/Corbel-boldItalic.fntdata"/><Relationship Id="rId18" Type="http://schemas.openxmlformats.org/officeDocument/2006/relationships/font" Target="fonts/Corbel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Shape 380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Shape 33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Shape 343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Shape 368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1_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067888"/>
            <a:ext cx="9233516" cy="146843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b" bIns="365750" lIns="91425" rIns="18287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42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5" name="Shape 15"/>
          <p:cNvGrpSpPr/>
          <p:nvPr/>
        </p:nvGrpSpPr>
        <p:grpSpPr>
          <a:xfrm>
            <a:off x="0" y="3529701"/>
            <a:ext cx="9233515" cy="137410"/>
            <a:chOff x="0" y="1759424"/>
            <a:chExt cx="9233515" cy="137410"/>
          </a:xfrm>
        </p:grpSpPr>
        <p:sp>
          <p:nvSpPr>
            <p:cNvPr id="16" name="Shape 16"/>
            <p:cNvSpPr/>
            <p:nvPr/>
          </p:nvSpPr>
          <p:spPr>
            <a:xfrm>
              <a:off x="0" y="1759424"/>
              <a:ext cx="3027362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3026391" y="1759424"/>
              <a:ext cx="1600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4626862" y="1759424"/>
              <a:ext cx="4606652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Shape 19"/>
          <p:cNvSpPr txBox="1"/>
          <p:nvPr>
            <p:ph type="ctrTitle"/>
          </p:nvPr>
        </p:nvSpPr>
        <p:spPr>
          <a:xfrm>
            <a:off x="421341" y="2072165"/>
            <a:ext cx="7808976" cy="10881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9523"/>
              </a:lnSpc>
              <a:spcBef>
                <a:spcPts val="0"/>
              </a:spcBef>
              <a:buClr>
                <a:schemeClr val="lt1"/>
              </a:buClr>
              <a:buFont typeface="Cutive"/>
              <a:buNone/>
              <a:defRPr b="0" i="0" sz="4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476204" y="3155586"/>
            <a:ext cx="7754111" cy="484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A5A5A5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+-69***.jpg" id="21" name="Shape 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76050" y="4616460"/>
            <a:ext cx="1867949" cy="2241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284162" y="455772"/>
            <a:ext cx="8574086" cy="113394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/>
          <p:nvPr>
            <p:ph type="title"/>
          </p:nvPr>
        </p:nvSpPr>
        <p:spPr>
          <a:xfrm>
            <a:off x="284162" y="630381"/>
            <a:ext cx="8574086" cy="96783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utive"/>
              <a:buNone/>
              <a:defRPr b="0" i="0" sz="4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03412" y="1735138"/>
            <a:ext cx="3931919" cy="833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6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1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1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2" type="body"/>
          </p:nvPr>
        </p:nvSpPr>
        <p:spPr>
          <a:xfrm>
            <a:off x="403412" y="2590800"/>
            <a:ext cx="3931919" cy="3535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28295" lvl="0" marL="454025" marR="0" rtl="0" algn="l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43205" lvl="2" marL="126047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40030" lvl="3" marL="16002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36854" lvl="4" marL="19399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56223" lvl="5" marL="229076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60985" lvl="6" marL="26257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62573" lvl="7" marL="297021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62572" lvl="8" marL="3313113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3" type="body"/>
          </p:nvPr>
        </p:nvSpPr>
        <p:spPr>
          <a:xfrm>
            <a:off x="4779494" y="1735138"/>
            <a:ext cx="3931919" cy="833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6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1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1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1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4" type="body"/>
          </p:nvPr>
        </p:nvSpPr>
        <p:spPr>
          <a:xfrm>
            <a:off x="4779494" y="2590800"/>
            <a:ext cx="3931919" cy="3535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28295" lvl="0" marL="454025" marR="0" rtl="0" algn="l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43205" lvl="2" marL="126047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40030" lvl="3" marL="16002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36854" lvl="4" marL="19399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56223" lvl="5" marL="229076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60985" lvl="6" marL="26257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62573" lvl="7" marL="297021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62572" lvl="8" marL="3313113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129" name="Shape 129"/>
          <p:cNvGrpSpPr/>
          <p:nvPr/>
        </p:nvGrpSpPr>
        <p:grpSpPr>
          <a:xfrm>
            <a:off x="284162" y="1577846"/>
            <a:ext cx="8576373" cy="137410"/>
            <a:chOff x="284162" y="1577846"/>
            <a:chExt cx="8576373" cy="137410"/>
          </a:xfrm>
        </p:grpSpPr>
        <p:sp>
          <p:nvSpPr>
            <p:cNvPr id="130" name="Shape 130"/>
            <p:cNvSpPr/>
            <p:nvPr/>
          </p:nvSpPr>
          <p:spPr>
            <a:xfrm>
              <a:off x="284162" y="1577846"/>
              <a:ext cx="1600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4626864" y="1577846"/>
              <a:ext cx="4233672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284162" y="455772"/>
            <a:ext cx="8574086" cy="113394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/>
          <p:nvPr>
            <p:ph type="title"/>
          </p:nvPr>
        </p:nvSpPr>
        <p:spPr>
          <a:xfrm>
            <a:off x="284162" y="630381"/>
            <a:ext cx="8574086" cy="96783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utive"/>
              <a:buNone/>
              <a:defRPr b="0" i="0" sz="4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137" name="Shape 137"/>
          <p:cNvGrpSpPr/>
          <p:nvPr/>
        </p:nvGrpSpPr>
        <p:grpSpPr>
          <a:xfrm>
            <a:off x="284162" y="1577846"/>
            <a:ext cx="8576373" cy="137410"/>
            <a:chOff x="284162" y="1577846"/>
            <a:chExt cx="8576373" cy="137410"/>
          </a:xfrm>
        </p:grpSpPr>
        <p:sp>
          <p:nvSpPr>
            <p:cNvPr id="138" name="Shape 138"/>
            <p:cNvSpPr/>
            <p:nvPr/>
          </p:nvSpPr>
          <p:spPr>
            <a:xfrm>
              <a:off x="284162" y="1577846"/>
              <a:ext cx="1600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4626864" y="1577846"/>
              <a:ext cx="4233672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2_Title 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0" y="455772"/>
            <a:ext cx="9214420" cy="113394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>
            <p:ph type="title"/>
          </p:nvPr>
        </p:nvSpPr>
        <p:spPr>
          <a:xfrm>
            <a:off x="284162" y="630381"/>
            <a:ext cx="8574086" cy="96783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utive"/>
              <a:buNone/>
              <a:defRPr b="0" i="0" sz="4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145" name="Shape 145"/>
          <p:cNvGrpSpPr/>
          <p:nvPr/>
        </p:nvGrpSpPr>
        <p:grpSpPr>
          <a:xfrm>
            <a:off x="0" y="1577846"/>
            <a:ext cx="9144000" cy="137410"/>
            <a:chOff x="0" y="1577846"/>
            <a:chExt cx="9144000" cy="137410"/>
          </a:xfrm>
        </p:grpSpPr>
        <p:sp>
          <p:nvSpPr>
            <p:cNvPr id="146" name="Shape 146"/>
            <p:cNvSpPr/>
            <p:nvPr/>
          </p:nvSpPr>
          <p:spPr>
            <a:xfrm>
              <a:off x="0" y="1577846"/>
              <a:ext cx="1884363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4626864" y="1577846"/>
              <a:ext cx="4517136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Title 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284162" y="455772"/>
            <a:ext cx="8574086" cy="113394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/>
          <p:nvPr>
            <p:ph type="title"/>
          </p:nvPr>
        </p:nvSpPr>
        <p:spPr>
          <a:xfrm>
            <a:off x="284162" y="630381"/>
            <a:ext cx="8574086" cy="967839"/>
          </a:xfrm>
          <a:prstGeom prst="rect">
            <a:avLst/>
          </a:prstGeom>
          <a:solidFill>
            <a:srgbClr val="4D4D4D">
              <a:alpha val="0"/>
            </a:srgbClr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utive"/>
              <a:buNone/>
              <a:defRPr b="0" i="0" sz="4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153" name="Shape 153"/>
          <p:cNvGrpSpPr/>
          <p:nvPr/>
        </p:nvGrpSpPr>
        <p:grpSpPr>
          <a:xfrm>
            <a:off x="284162" y="1577846"/>
            <a:ext cx="8576373" cy="137410"/>
            <a:chOff x="284162" y="1577846"/>
            <a:chExt cx="8576373" cy="137410"/>
          </a:xfrm>
        </p:grpSpPr>
        <p:sp>
          <p:nvSpPr>
            <p:cNvPr id="154" name="Shape 154"/>
            <p:cNvSpPr/>
            <p:nvPr/>
          </p:nvSpPr>
          <p:spPr>
            <a:xfrm>
              <a:off x="284162" y="1577846"/>
              <a:ext cx="1600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4626864" y="1577846"/>
              <a:ext cx="4233672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Shape 157"/>
          <p:cNvGrpSpPr/>
          <p:nvPr/>
        </p:nvGrpSpPr>
        <p:grpSpPr>
          <a:xfrm>
            <a:off x="8316231" y="549886"/>
            <a:ext cx="501058" cy="508668"/>
            <a:chOff x="4527189" y="618389"/>
            <a:chExt cx="2239867" cy="2273886"/>
          </a:xfrm>
        </p:grpSpPr>
        <p:sp>
          <p:nvSpPr>
            <p:cNvPr id="158" name="Shape 158"/>
            <p:cNvSpPr/>
            <p:nvPr/>
          </p:nvSpPr>
          <p:spPr>
            <a:xfrm>
              <a:off x="4527189" y="1429236"/>
              <a:ext cx="1515889" cy="146303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 rot="2303443">
              <a:off x="6245651" y="167114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 rot="2303443">
              <a:off x="6057526" y="1024704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 rot="2303443">
              <a:off x="5622812" y="66152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 rot="2303443">
              <a:off x="4941762" y="66152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3_Title Onl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455772"/>
            <a:ext cx="9223968" cy="113394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/>
          <p:nvPr>
            <p:ph type="title"/>
          </p:nvPr>
        </p:nvSpPr>
        <p:spPr>
          <a:xfrm>
            <a:off x="284162" y="630381"/>
            <a:ext cx="8574086" cy="967839"/>
          </a:xfrm>
          <a:prstGeom prst="rect">
            <a:avLst/>
          </a:prstGeom>
          <a:solidFill>
            <a:srgbClr val="4D4D4D">
              <a:alpha val="0"/>
            </a:srgbClr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utive"/>
              <a:buNone/>
              <a:defRPr b="0" i="0" sz="4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167" name="Shape 167"/>
          <p:cNvGrpSpPr/>
          <p:nvPr/>
        </p:nvGrpSpPr>
        <p:grpSpPr>
          <a:xfrm>
            <a:off x="0" y="1577846"/>
            <a:ext cx="9144000" cy="137410"/>
            <a:chOff x="0" y="1577846"/>
            <a:chExt cx="9144000" cy="137410"/>
          </a:xfrm>
        </p:grpSpPr>
        <p:sp>
          <p:nvSpPr>
            <p:cNvPr id="168" name="Shape 168"/>
            <p:cNvSpPr/>
            <p:nvPr/>
          </p:nvSpPr>
          <p:spPr>
            <a:xfrm>
              <a:off x="0" y="1577846"/>
              <a:ext cx="1884363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626864" y="1577846"/>
              <a:ext cx="4517136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Shape 171"/>
          <p:cNvGrpSpPr/>
          <p:nvPr/>
        </p:nvGrpSpPr>
        <p:grpSpPr>
          <a:xfrm>
            <a:off x="8316231" y="549886"/>
            <a:ext cx="501058" cy="508668"/>
            <a:chOff x="4527189" y="618389"/>
            <a:chExt cx="2239867" cy="2273886"/>
          </a:xfrm>
        </p:grpSpPr>
        <p:sp>
          <p:nvSpPr>
            <p:cNvPr id="172" name="Shape 172"/>
            <p:cNvSpPr/>
            <p:nvPr/>
          </p:nvSpPr>
          <p:spPr>
            <a:xfrm>
              <a:off x="4527189" y="1429236"/>
              <a:ext cx="1515889" cy="146303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 rot="2303443">
              <a:off x="6245651" y="167114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 rot="2303443">
              <a:off x="6057526" y="1024704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 rot="2303443">
              <a:off x="5622812" y="66152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 rot="2303443">
              <a:off x="4941762" y="66152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4_Title 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0" y="335140"/>
            <a:ext cx="9223968" cy="958592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/>
          <p:nvPr>
            <p:ph type="title"/>
          </p:nvPr>
        </p:nvSpPr>
        <p:spPr>
          <a:xfrm>
            <a:off x="284162" y="334393"/>
            <a:ext cx="8574086" cy="967839"/>
          </a:xfrm>
          <a:prstGeom prst="rect">
            <a:avLst/>
          </a:prstGeom>
          <a:solidFill>
            <a:srgbClr val="4D4D4D">
              <a:alpha val="0"/>
            </a:srgbClr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utive"/>
              <a:buNone/>
              <a:defRPr b="0" i="0" sz="4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181" name="Shape 181"/>
          <p:cNvGrpSpPr/>
          <p:nvPr/>
        </p:nvGrpSpPr>
        <p:grpSpPr>
          <a:xfrm>
            <a:off x="0" y="1281858"/>
            <a:ext cx="9223967" cy="137410"/>
            <a:chOff x="0" y="1577846"/>
            <a:chExt cx="9223967" cy="137410"/>
          </a:xfrm>
        </p:grpSpPr>
        <p:sp>
          <p:nvSpPr>
            <p:cNvPr id="182" name="Shape 182"/>
            <p:cNvSpPr/>
            <p:nvPr/>
          </p:nvSpPr>
          <p:spPr>
            <a:xfrm>
              <a:off x="0" y="1577846"/>
              <a:ext cx="1884363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4626862" y="1577846"/>
              <a:ext cx="4597104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2" type="sldNum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187" name="Shape 187"/>
          <p:cNvGrpSpPr/>
          <p:nvPr/>
        </p:nvGrpSpPr>
        <p:grpSpPr>
          <a:xfrm>
            <a:off x="284162" y="451183"/>
            <a:ext cx="8576373" cy="137410"/>
            <a:chOff x="284162" y="1577846"/>
            <a:chExt cx="8576373" cy="137410"/>
          </a:xfrm>
        </p:grpSpPr>
        <p:sp>
          <p:nvSpPr>
            <p:cNvPr id="188" name="Shape 188"/>
            <p:cNvSpPr/>
            <p:nvPr/>
          </p:nvSpPr>
          <p:spPr>
            <a:xfrm>
              <a:off x="284162" y="1577846"/>
              <a:ext cx="1600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4626864" y="1577846"/>
              <a:ext cx="4233672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268940" y="1298762"/>
            <a:ext cx="4069079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accent2"/>
              </a:buClr>
              <a:buFont typeface="Cutive"/>
              <a:buNone/>
              <a:defRPr b="1" i="0" sz="3200" u="none" cap="none" strike="noStrike">
                <a:solidFill>
                  <a:schemeClr val="accent2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4783567" y="914400"/>
            <a:ext cx="4069079" cy="5211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28295" lvl="0" marL="454025" marR="0" rtl="0" algn="l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43205" lvl="2" marL="126047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40030" lvl="3" marL="16002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36854" lvl="4" marL="19399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44793" lvl="5" marL="229076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49554" lvl="6" marL="26257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1143" lvl="7" marL="297021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1142" lvl="8" marL="3313113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2" type="body"/>
          </p:nvPr>
        </p:nvSpPr>
        <p:spPr>
          <a:xfrm>
            <a:off x="268940" y="2456328"/>
            <a:ext cx="4069079" cy="31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196" name="Shape 196"/>
          <p:cNvGrpSpPr/>
          <p:nvPr/>
        </p:nvGrpSpPr>
        <p:grpSpPr>
          <a:xfrm>
            <a:off x="284162" y="452717"/>
            <a:ext cx="8576373" cy="137410"/>
            <a:chOff x="284162" y="1577846"/>
            <a:chExt cx="8576373" cy="137410"/>
          </a:xfrm>
        </p:grpSpPr>
        <p:sp>
          <p:nvSpPr>
            <p:cNvPr id="197" name="Shape 197"/>
            <p:cNvSpPr/>
            <p:nvPr/>
          </p:nvSpPr>
          <p:spPr>
            <a:xfrm>
              <a:off x="284162" y="1577846"/>
              <a:ext cx="160019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4626864" y="1577846"/>
              <a:ext cx="423367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284162" y="4801575"/>
            <a:ext cx="8574086" cy="146843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b" bIns="365750" lIns="91425" rIns="18287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4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2" name="Shape 202"/>
          <p:cNvSpPr txBox="1"/>
          <p:nvPr>
            <p:ph type="title"/>
          </p:nvPr>
        </p:nvSpPr>
        <p:spPr>
          <a:xfrm>
            <a:off x="363070" y="4800600"/>
            <a:ext cx="8360241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orbel"/>
              <a:buNone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3" name="Shape 203"/>
          <p:cNvSpPr/>
          <p:nvPr>
            <p:ph idx="2" type="pic"/>
          </p:nvPr>
        </p:nvSpPr>
        <p:spPr>
          <a:xfrm>
            <a:off x="284162" y="457199"/>
            <a:ext cx="8577072" cy="43525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000"/>
              </a:spcBef>
              <a:buClr>
                <a:srgbClr val="A5A5A5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4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19099" y="5367337"/>
            <a:ext cx="8304212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A5A5A5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206" name="Shape 206"/>
          <p:cNvGrpSpPr/>
          <p:nvPr/>
        </p:nvGrpSpPr>
        <p:grpSpPr>
          <a:xfrm>
            <a:off x="284162" y="6263388"/>
            <a:ext cx="8576373" cy="137410"/>
            <a:chOff x="284162" y="1759424"/>
            <a:chExt cx="8576373" cy="137410"/>
          </a:xfrm>
        </p:grpSpPr>
        <p:sp>
          <p:nvSpPr>
            <p:cNvPr id="207" name="Shape 207"/>
            <p:cNvSpPr/>
            <p:nvPr/>
          </p:nvSpPr>
          <p:spPr>
            <a:xfrm>
              <a:off x="284162" y="1759424"/>
              <a:ext cx="2743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3026391" y="1759424"/>
              <a:ext cx="1600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4626864" y="1759424"/>
              <a:ext cx="4233672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icture with Caption, Alt.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Shape 211"/>
          <p:cNvGrpSpPr/>
          <p:nvPr/>
        </p:nvGrpSpPr>
        <p:grpSpPr>
          <a:xfrm>
            <a:off x="284162" y="4280647"/>
            <a:ext cx="8576373" cy="137410"/>
            <a:chOff x="284162" y="1759424"/>
            <a:chExt cx="8576373" cy="137410"/>
          </a:xfrm>
        </p:grpSpPr>
        <p:sp>
          <p:nvSpPr>
            <p:cNvPr id="212" name="Shape 212"/>
            <p:cNvSpPr/>
            <p:nvPr/>
          </p:nvSpPr>
          <p:spPr>
            <a:xfrm>
              <a:off x="284162" y="1759424"/>
              <a:ext cx="2743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3026391" y="1759424"/>
              <a:ext cx="1600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4626864" y="1759424"/>
              <a:ext cx="4233672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Shape 215"/>
          <p:cNvSpPr txBox="1"/>
          <p:nvPr>
            <p:ph type="title"/>
          </p:nvPr>
        </p:nvSpPr>
        <p:spPr>
          <a:xfrm>
            <a:off x="363070" y="4778189"/>
            <a:ext cx="8360241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2"/>
              </a:buClr>
              <a:buFont typeface="Cutive"/>
              <a:buNone/>
              <a:defRPr b="0" i="0" sz="2800" u="none" cap="none" strike="noStrike">
                <a:solidFill>
                  <a:schemeClr val="accent2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6" name="Shape 216"/>
          <p:cNvSpPr/>
          <p:nvPr>
            <p:ph idx="2" type="pic"/>
          </p:nvPr>
        </p:nvSpPr>
        <p:spPr>
          <a:xfrm>
            <a:off x="284162" y="457200"/>
            <a:ext cx="8577072" cy="38221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000"/>
              </a:spcBef>
              <a:buClr>
                <a:srgbClr val="A5A5A5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4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419099" y="5344926"/>
            <a:ext cx="8304212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A5A5A5"/>
              </a:buClr>
              <a:buFont typeface="Noto Sans Symbols"/>
              <a:buNone/>
              <a:defRPr b="0" i="0" sz="14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5_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335140"/>
            <a:ext cx="9223968" cy="958592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 txBox="1"/>
          <p:nvPr>
            <p:ph type="title"/>
          </p:nvPr>
        </p:nvSpPr>
        <p:spPr>
          <a:xfrm>
            <a:off x="284162" y="334393"/>
            <a:ext cx="8574086" cy="967839"/>
          </a:xfrm>
          <a:prstGeom prst="rect">
            <a:avLst/>
          </a:prstGeom>
          <a:solidFill>
            <a:srgbClr val="4D4D4D">
              <a:alpha val="0"/>
            </a:srgbClr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utive"/>
              <a:buNone/>
              <a:defRPr b="0" i="0" sz="4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26" name="Shape 26"/>
          <p:cNvGrpSpPr/>
          <p:nvPr/>
        </p:nvGrpSpPr>
        <p:grpSpPr>
          <a:xfrm>
            <a:off x="0" y="1281858"/>
            <a:ext cx="9223967" cy="137410"/>
            <a:chOff x="0" y="1577846"/>
            <a:chExt cx="9223967" cy="137410"/>
          </a:xfrm>
        </p:grpSpPr>
        <p:sp>
          <p:nvSpPr>
            <p:cNvPr id="27" name="Shape 27"/>
            <p:cNvSpPr/>
            <p:nvPr/>
          </p:nvSpPr>
          <p:spPr>
            <a:xfrm>
              <a:off x="0" y="1577846"/>
              <a:ext cx="1884363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4626862" y="1577846"/>
              <a:ext cx="4597104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8316231" y="549886"/>
            <a:ext cx="501058" cy="508668"/>
            <a:chOff x="4527189" y="618389"/>
            <a:chExt cx="2239867" cy="2273886"/>
          </a:xfrm>
        </p:grpSpPr>
        <p:sp>
          <p:nvSpPr>
            <p:cNvPr id="31" name="Shape 31"/>
            <p:cNvSpPr/>
            <p:nvPr/>
          </p:nvSpPr>
          <p:spPr>
            <a:xfrm>
              <a:off x="4527189" y="1429236"/>
              <a:ext cx="1515889" cy="146303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2303443">
              <a:off x="6245651" y="167114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2303443">
              <a:off x="6057526" y="1024704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2303443">
              <a:off x="5622812" y="66152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 rot="2303443">
              <a:off x="4941762" y="66152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ntent, Picture, and Caption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3657600" y="914400"/>
            <a:ext cx="5195046" cy="5211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28295" lvl="0" marL="454025" marR="0" rtl="0" algn="l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43205" lvl="2" marL="126047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40030" lvl="3" marL="16002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36854" lvl="4" marL="19399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44793" lvl="5" marL="229076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49554" lvl="6" marL="26257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1143" lvl="7" marL="297021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1142" lvl="8" marL="3313113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22" name="Shape 222"/>
          <p:cNvSpPr/>
          <p:nvPr/>
        </p:nvSpPr>
        <p:spPr>
          <a:xfrm>
            <a:off x="284162" y="4267200"/>
            <a:ext cx="2743199" cy="2120153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b" bIns="365750" lIns="91425" rIns="18287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4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3" name="Shape 223"/>
          <p:cNvSpPr txBox="1"/>
          <p:nvPr>
            <p:ph idx="2" type="body"/>
          </p:nvPr>
        </p:nvSpPr>
        <p:spPr>
          <a:xfrm>
            <a:off x="419100" y="4953001"/>
            <a:ext cx="2472016" cy="12460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A5A5A5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Shape 224"/>
          <p:cNvSpPr txBox="1"/>
          <p:nvPr>
            <p:ph type="title"/>
          </p:nvPr>
        </p:nvSpPr>
        <p:spPr>
          <a:xfrm>
            <a:off x="410764" y="4419600"/>
            <a:ext cx="2475394" cy="5109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utive"/>
              <a:buNone/>
              <a:defRPr b="1" i="0" sz="20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5" name="Shape 225"/>
          <p:cNvSpPr/>
          <p:nvPr>
            <p:ph idx="3" type="pic"/>
          </p:nvPr>
        </p:nvSpPr>
        <p:spPr>
          <a:xfrm>
            <a:off x="284163" y="594360"/>
            <a:ext cx="2743199" cy="36758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54025" lvl="0" marL="454025" marR="0" rtl="0" algn="l">
              <a:spcBef>
                <a:spcPts val="2000"/>
              </a:spcBef>
              <a:buClr>
                <a:srgbClr val="A5A5A5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31469" lvl="1" marL="9144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2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31775" lvl="2" marL="126047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40030" lvl="3" marL="16002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36854" lvl="4" marL="19399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44793" lvl="5" marL="229076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49554" lvl="6" marL="26257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1143" lvl="7" marL="297021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1142" lvl="8" marL="3313113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26" name="Shape 226"/>
          <p:cNvGrpSpPr/>
          <p:nvPr/>
        </p:nvGrpSpPr>
        <p:grpSpPr>
          <a:xfrm>
            <a:off x="284162" y="451183"/>
            <a:ext cx="8576373" cy="137410"/>
            <a:chOff x="284162" y="1577846"/>
            <a:chExt cx="8576373" cy="137410"/>
          </a:xfrm>
        </p:grpSpPr>
        <p:sp>
          <p:nvSpPr>
            <p:cNvPr id="227" name="Shape 227"/>
            <p:cNvSpPr/>
            <p:nvPr/>
          </p:nvSpPr>
          <p:spPr>
            <a:xfrm>
              <a:off x="284162" y="1577846"/>
              <a:ext cx="1600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4626864" y="1577846"/>
              <a:ext cx="4233672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3 Pictures with Caption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b" bIns="365750" lIns="91425" rIns="18287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4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32" name="Shape 232"/>
          <p:cNvGrpSpPr/>
          <p:nvPr/>
        </p:nvGrpSpPr>
        <p:grpSpPr>
          <a:xfrm>
            <a:off x="284162" y="6263388"/>
            <a:ext cx="8576373" cy="137410"/>
            <a:chOff x="284162" y="1759424"/>
            <a:chExt cx="8576373" cy="137410"/>
          </a:xfrm>
        </p:grpSpPr>
        <p:sp>
          <p:nvSpPr>
            <p:cNvPr id="233" name="Shape 233"/>
            <p:cNvSpPr/>
            <p:nvPr/>
          </p:nvSpPr>
          <p:spPr>
            <a:xfrm>
              <a:off x="284162" y="1759424"/>
              <a:ext cx="2743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3026391" y="1759424"/>
              <a:ext cx="1600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4626864" y="1759424"/>
              <a:ext cx="4233672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Shape 236"/>
          <p:cNvSpPr txBox="1"/>
          <p:nvPr>
            <p:ph type="title"/>
          </p:nvPr>
        </p:nvSpPr>
        <p:spPr>
          <a:xfrm>
            <a:off x="3031660" y="4800600"/>
            <a:ext cx="5691651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orbel"/>
              <a:buNone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7" name="Shape 237"/>
          <p:cNvSpPr/>
          <p:nvPr>
            <p:ph idx="2" type="pic"/>
          </p:nvPr>
        </p:nvSpPr>
        <p:spPr>
          <a:xfrm>
            <a:off x="3021014" y="457199"/>
            <a:ext cx="5833871" cy="43525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000"/>
              </a:spcBef>
              <a:buClr>
                <a:srgbClr val="A5A5A5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4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069805" y="5367337"/>
            <a:ext cx="5653506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A5A5A5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9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40" name="Shape 240"/>
          <p:cNvSpPr/>
          <p:nvPr>
            <p:ph idx="3" type="pic"/>
          </p:nvPr>
        </p:nvSpPr>
        <p:spPr>
          <a:xfrm>
            <a:off x="284163" y="457200"/>
            <a:ext cx="2736850" cy="29077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000"/>
              </a:spcBef>
              <a:buClr>
                <a:srgbClr val="A5A5A5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4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Shape 241"/>
          <p:cNvSpPr/>
          <p:nvPr>
            <p:ph idx="4" type="pic"/>
          </p:nvPr>
        </p:nvSpPr>
        <p:spPr>
          <a:xfrm>
            <a:off x="284163" y="3364992"/>
            <a:ext cx="2736850" cy="28986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000"/>
              </a:spcBef>
              <a:buClr>
                <a:srgbClr val="A5A5A5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4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284162" y="455772"/>
            <a:ext cx="8574086" cy="113394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/>
          <p:nvPr>
            <p:ph type="title"/>
          </p:nvPr>
        </p:nvSpPr>
        <p:spPr>
          <a:xfrm>
            <a:off x="284162" y="630381"/>
            <a:ext cx="8574086" cy="96783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utive"/>
              <a:buNone/>
              <a:defRPr b="0" i="0" sz="4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 rot="5400000">
            <a:off x="2564606" y="-146843"/>
            <a:ext cx="4013200" cy="85740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6865" lvl="0" marL="454025" marR="0" rtl="0" algn="l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31469" lvl="1" marL="9144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2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31775" lvl="2" marL="126047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40030" lvl="3" marL="16002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36854" lvl="4" marL="19399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44793" lvl="5" marL="229076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49554" lvl="6" marL="26257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1143" lvl="7" marL="297021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1142" lvl="8" marL="3313113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247" name="Shape 247"/>
          <p:cNvGrpSpPr/>
          <p:nvPr/>
        </p:nvGrpSpPr>
        <p:grpSpPr>
          <a:xfrm>
            <a:off x="284162" y="1577846"/>
            <a:ext cx="8576373" cy="137410"/>
            <a:chOff x="284162" y="1577846"/>
            <a:chExt cx="8576373" cy="137410"/>
          </a:xfrm>
        </p:grpSpPr>
        <p:sp>
          <p:nvSpPr>
            <p:cNvPr id="248" name="Shape 248"/>
            <p:cNvSpPr/>
            <p:nvPr/>
          </p:nvSpPr>
          <p:spPr>
            <a:xfrm>
              <a:off x="284162" y="1577846"/>
              <a:ext cx="1600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4626864" y="1577846"/>
              <a:ext cx="4233672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 rot="5400000">
            <a:off x="5313882" y="2857534"/>
            <a:ext cx="5934614" cy="1133949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/>
          <p:nvPr>
            <p:ph type="title"/>
          </p:nvPr>
        </p:nvSpPr>
        <p:spPr>
          <a:xfrm rot="5400000">
            <a:off x="5219068" y="2949130"/>
            <a:ext cx="5921375" cy="969263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utive"/>
              <a:buNone/>
              <a:defRPr b="0" i="0" sz="34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 rot="5400000">
            <a:off x="564356" y="177006"/>
            <a:ext cx="5937249" cy="6497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6865" lvl="0" marL="454025" marR="0" rtl="0" algn="l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31469" lvl="1" marL="9144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2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31775" lvl="2" marL="126047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40030" lvl="3" marL="16002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36854" lvl="4" marL="19399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44793" lvl="5" marL="229076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49554" lvl="6" marL="26257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1143" lvl="7" marL="297021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1142" lvl="8" marL="3313113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256" name="Shape 256"/>
          <p:cNvGrpSpPr/>
          <p:nvPr/>
        </p:nvGrpSpPr>
        <p:grpSpPr>
          <a:xfrm rot="5400000">
            <a:off x="4658724" y="3355722"/>
            <a:ext cx="5934455" cy="137410"/>
            <a:chOff x="284162" y="1577846"/>
            <a:chExt cx="8576373" cy="137410"/>
          </a:xfrm>
        </p:grpSpPr>
        <p:sp>
          <p:nvSpPr>
            <p:cNvPr id="257" name="Shape 257"/>
            <p:cNvSpPr/>
            <p:nvPr/>
          </p:nvSpPr>
          <p:spPr>
            <a:xfrm>
              <a:off x="284162" y="1577846"/>
              <a:ext cx="160019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4626864" y="1577846"/>
              <a:ext cx="423367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Picture with Ca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hape 37"/>
          <p:cNvGrpSpPr/>
          <p:nvPr/>
        </p:nvGrpSpPr>
        <p:grpSpPr>
          <a:xfrm>
            <a:off x="284162" y="6263388"/>
            <a:ext cx="8576373" cy="137410"/>
            <a:chOff x="284162" y="1759424"/>
            <a:chExt cx="8576373" cy="137410"/>
          </a:xfrm>
        </p:grpSpPr>
        <p:sp>
          <p:nvSpPr>
            <p:cNvPr id="38" name="Shape 38"/>
            <p:cNvSpPr/>
            <p:nvPr/>
          </p:nvSpPr>
          <p:spPr>
            <a:xfrm>
              <a:off x="284162" y="1759424"/>
              <a:ext cx="2743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3026391" y="1759424"/>
              <a:ext cx="1600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4626864" y="1759424"/>
              <a:ext cx="4233672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284162" y="444727"/>
            <a:ext cx="8574086" cy="146843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b" bIns="365750" lIns="91425" rIns="18287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4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43" name="Shape 43"/>
          <p:cNvGrpSpPr/>
          <p:nvPr/>
        </p:nvGrpSpPr>
        <p:grpSpPr>
          <a:xfrm>
            <a:off x="284162" y="1906542"/>
            <a:ext cx="8576373" cy="137410"/>
            <a:chOff x="284162" y="1759424"/>
            <a:chExt cx="8576373" cy="137410"/>
          </a:xfrm>
        </p:grpSpPr>
        <p:sp>
          <p:nvSpPr>
            <p:cNvPr id="44" name="Shape 44"/>
            <p:cNvSpPr/>
            <p:nvPr/>
          </p:nvSpPr>
          <p:spPr>
            <a:xfrm>
              <a:off x="284162" y="1759424"/>
              <a:ext cx="2743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3026391" y="1759424"/>
              <a:ext cx="1600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4626864" y="1759424"/>
              <a:ext cx="4233672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Shape 47"/>
          <p:cNvSpPr txBox="1"/>
          <p:nvPr>
            <p:ph type="ctrTitle"/>
          </p:nvPr>
        </p:nvSpPr>
        <p:spPr>
          <a:xfrm>
            <a:off x="421341" y="449004"/>
            <a:ext cx="7808976" cy="10881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9523"/>
              </a:lnSpc>
              <a:spcBef>
                <a:spcPts val="0"/>
              </a:spcBef>
              <a:buClr>
                <a:schemeClr val="lt1"/>
              </a:buClr>
              <a:buFont typeface="Cutive"/>
              <a:buNone/>
              <a:defRPr b="0" i="0" sz="4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x="476204" y="1532426"/>
            <a:ext cx="7754111" cy="484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A5A5A5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/>
          <p:nvPr/>
        </p:nvSpPr>
        <p:spPr>
          <a:xfrm>
            <a:off x="284162" y="6227064"/>
            <a:ext cx="8574086" cy="173735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" name="Shape 50"/>
          <p:cNvGrpSpPr/>
          <p:nvPr/>
        </p:nvGrpSpPr>
        <p:grpSpPr>
          <a:xfrm>
            <a:off x="8310573" y="549885"/>
            <a:ext cx="501058" cy="508668"/>
            <a:chOff x="4527189" y="618389"/>
            <a:chExt cx="2239867" cy="2273886"/>
          </a:xfrm>
        </p:grpSpPr>
        <p:sp>
          <p:nvSpPr>
            <p:cNvPr id="51" name="Shape 51"/>
            <p:cNvSpPr/>
            <p:nvPr/>
          </p:nvSpPr>
          <p:spPr>
            <a:xfrm>
              <a:off x="4527189" y="1429236"/>
              <a:ext cx="1515889" cy="146303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 rot="2303443">
              <a:off x="6245651" y="167114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 rot="2303443">
              <a:off x="6057526" y="1024704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 rot="2303443">
              <a:off x="5622812" y="66152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 rot="2303443">
              <a:off x="4941762" y="66152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284162" y="455772"/>
            <a:ext cx="8574086" cy="113394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Shape 58"/>
          <p:cNvGrpSpPr/>
          <p:nvPr/>
        </p:nvGrpSpPr>
        <p:grpSpPr>
          <a:xfrm>
            <a:off x="284162" y="1577846"/>
            <a:ext cx="8576373" cy="137410"/>
            <a:chOff x="284162" y="1577846"/>
            <a:chExt cx="8576373" cy="137410"/>
          </a:xfrm>
        </p:grpSpPr>
        <p:sp>
          <p:nvSpPr>
            <p:cNvPr id="59" name="Shape 59"/>
            <p:cNvSpPr/>
            <p:nvPr/>
          </p:nvSpPr>
          <p:spPr>
            <a:xfrm>
              <a:off x="284162" y="1577846"/>
              <a:ext cx="1600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4626864" y="1577846"/>
              <a:ext cx="4233672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Shape 62"/>
          <p:cNvSpPr txBox="1"/>
          <p:nvPr>
            <p:ph type="title"/>
          </p:nvPr>
        </p:nvSpPr>
        <p:spPr>
          <a:xfrm>
            <a:off x="284162" y="630381"/>
            <a:ext cx="8574086" cy="96783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utive"/>
              <a:buNone/>
              <a:defRPr b="0" i="0" sz="4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1781502" y="2133600"/>
            <a:ext cx="7076746" cy="39925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6865" lvl="0" marL="454025" marR="0" rtl="0" algn="l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31469" lvl="1" marL="9144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2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31775" lvl="2" marL="126047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40030" lvl="3" marL="16002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36854" lvl="4" marL="19399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44793" lvl="5" marL="229076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49554" lvl="6" marL="26257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1143" lvl="7" marL="297021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1142" lvl="8" marL="3313113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 with Pictur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284162" y="444727"/>
            <a:ext cx="8574086" cy="146843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b" bIns="365750" lIns="91425" rIns="18287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4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284162" y="2017058"/>
            <a:ext cx="8574086" cy="43773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54025" lvl="0" marL="454025" marR="0" rtl="0" algn="l">
              <a:spcBef>
                <a:spcPts val="2000"/>
              </a:spcBef>
              <a:buClr>
                <a:srgbClr val="A5A5A5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31469" lvl="1" marL="9144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2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31775" lvl="2" marL="126047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40030" lvl="3" marL="16002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36854" lvl="4" marL="19399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44793" lvl="5" marL="229076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49554" lvl="6" marL="26257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1143" lvl="7" marL="297021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1142" lvl="8" marL="3313113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472420" y="1532965"/>
            <a:ext cx="7754284" cy="4840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A5A5A5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9" name="Shape 69"/>
          <p:cNvGrpSpPr/>
          <p:nvPr/>
        </p:nvGrpSpPr>
        <p:grpSpPr>
          <a:xfrm>
            <a:off x="284162" y="1906542"/>
            <a:ext cx="8576373" cy="137410"/>
            <a:chOff x="284162" y="1759424"/>
            <a:chExt cx="8576373" cy="137410"/>
          </a:xfrm>
        </p:grpSpPr>
        <p:sp>
          <p:nvSpPr>
            <p:cNvPr id="70" name="Shape 70"/>
            <p:cNvSpPr/>
            <p:nvPr/>
          </p:nvSpPr>
          <p:spPr>
            <a:xfrm>
              <a:off x="284162" y="1759424"/>
              <a:ext cx="2743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3026391" y="1759424"/>
              <a:ext cx="1600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4626864" y="1759424"/>
              <a:ext cx="4233672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Shape 73"/>
          <p:cNvSpPr txBox="1"/>
          <p:nvPr>
            <p:ph type="ctrTitle"/>
          </p:nvPr>
        </p:nvSpPr>
        <p:spPr>
          <a:xfrm>
            <a:off x="418633" y="444727"/>
            <a:ext cx="7810966" cy="10882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9523"/>
              </a:lnSpc>
              <a:spcBef>
                <a:spcPts val="0"/>
              </a:spcBef>
              <a:buClr>
                <a:schemeClr val="lt1"/>
              </a:buClr>
              <a:buFont typeface="Cutive"/>
              <a:buNone/>
              <a:defRPr b="0" i="0" sz="4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grpSp>
        <p:nvGrpSpPr>
          <p:cNvPr id="74" name="Shape 74"/>
          <p:cNvGrpSpPr/>
          <p:nvPr/>
        </p:nvGrpSpPr>
        <p:grpSpPr>
          <a:xfrm>
            <a:off x="8316231" y="549886"/>
            <a:ext cx="501058" cy="508668"/>
            <a:chOff x="4527189" y="618389"/>
            <a:chExt cx="2239867" cy="2273886"/>
          </a:xfrm>
        </p:grpSpPr>
        <p:sp>
          <p:nvSpPr>
            <p:cNvPr id="75" name="Shape 75"/>
            <p:cNvSpPr/>
            <p:nvPr/>
          </p:nvSpPr>
          <p:spPr>
            <a:xfrm>
              <a:off x="4527189" y="1429236"/>
              <a:ext cx="1515889" cy="146303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 rot="2303443">
              <a:off x="6245651" y="167114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 rot="2303443">
              <a:off x="6057526" y="1024704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 rot="2303443">
              <a:off x="5622812" y="66152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 rot="2303443">
              <a:off x="4941762" y="66152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284162" y="4801575"/>
            <a:ext cx="8574086" cy="146843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b" bIns="365750" lIns="91425" rIns="18287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4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82" name="Shape 82"/>
          <p:cNvGrpSpPr/>
          <p:nvPr/>
        </p:nvGrpSpPr>
        <p:grpSpPr>
          <a:xfrm>
            <a:off x="284162" y="6263388"/>
            <a:ext cx="8576373" cy="137410"/>
            <a:chOff x="284162" y="1759424"/>
            <a:chExt cx="8576373" cy="137410"/>
          </a:xfrm>
        </p:grpSpPr>
        <p:sp>
          <p:nvSpPr>
            <p:cNvPr id="83" name="Shape 83"/>
            <p:cNvSpPr/>
            <p:nvPr/>
          </p:nvSpPr>
          <p:spPr>
            <a:xfrm>
              <a:off x="284162" y="1759424"/>
              <a:ext cx="2743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3026391" y="1759424"/>
              <a:ext cx="1600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4626864" y="1759424"/>
              <a:ext cx="4233672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Shape 86"/>
          <p:cNvSpPr txBox="1"/>
          <p:nvPr>
            <p:ph type="title"/>
          </p:nvPr>
        </p:nvSpPr>
        <p:spPr>
          <a:xfrm>
            <a:off x="429768" y="4814125"/>
            <a:ext cx="777240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orbel"/>
              <a:buNone/>
              <a:defRPr b="0" i="0" sz="4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75487" y="5861303"/>
            <a:ext cx="7735824" cy="402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A5A5A5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89" name="Shape 89"/>
          <p:cNvGrpSpPr/>
          <p:nvPr/>
        </p:nvGrpSpPr>
        <p:grpSpPr>
          <a:xfrm>
            <a:off x="8306459" y="4846579"/>
            <a:ext cx="501058" cy="508668"/>
            <a:chOff x="4527189" y="618389"/>
            <a:chExt cx="2239867" cy="2273886"/>
          </a:xfrm>
        </p:grpSpPr>
        <p:sp>
          <p:nvSpPr>
            <p:cNvPr id="90" name="Shape 90"/>
            <p:cNvSpPr/>
            <p:nvPr/>
          </p:nvSpPr>
          <p:spPr>
            <a:xfrm>
              <a:off x="4527189" y="1429236"/>
              <a:ext cx="1515889" cy="146303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rot="2303443">
              <a:off x="6245651" y="167114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2303443">
              <a:off x="6057526" y="1024704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 rot="2303443">
              <a:off x="5622812" y="66152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 rot="2303443">
              <a:off x="4941762" y="66152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with Pictur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pic"/>
          </p:nvPr>
        </p:nvSpPr>
        <p:spPr>
          <a:xfrm>
            <a:off x="284162" y="443754"/>
            <a:ext cx="8574086" cy="43702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54025" lvl="0" marL="454025" marR="0" rtl="0" algn="l">
              <a:spcBef>
                <a:spcPts val="2000"/>
              </a:spcBef>
              <a:buClr>
                <a:srgbClr val="A5A5A5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31469" lvl="1" marL="9144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2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31775" lvl="2" marL="126047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40030" lvl="3" marL="16002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36854" lvl="4" marL="19399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44793" lvl="5" marL="229076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49554" lvl="6" marL="26257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1143" lvl="7" marL="297021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1142" lvl="8" marL="3313113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8" name="Shape 98"/>
          <p:cNvSpPr/>
          <p:nvPr/>
        </p:nvSpPr>
        <p:spPr>
          <a:xfrm>
            <a:off x="284162" y="4801575"/>
            <a:ext cx="8574086" cy="1468437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b" bIns="365750" lIns="91425" rIns="18287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4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430306" y="4814046"/>
            <a:ext cx="7772400" cy="104887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utive"/>
              <a:buNone/>
              <a:defRPr b="0" i="0" sz="4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70647" y="5862917"/>
            <a:ext cx="7732059" cy="403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A5A5A5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600"/>
              </a:spcBef>
              <a:buClr>
                <a:srgbClr val="3F3F3F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600"/>
              </a:spcBef>
              <a:buClr>
                <a:srgbClr val="A5A5A5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1" name="Shape 101"/>
          <p:cNvGrpSpPr/>
          <p:nvPr/>
        </p:nvGrpSpPr>
        <p:grpSpPr>
          <a:xfrm>
            <a:off x="284162" y="6263388"/>
            <a:ext cx="8576373" cy="137410"/>
            <a:chOff x="284162" y="1759424"/>
            <a:chExt cx="8576373" cy="137410"/>
          </a:xfrm>
        </p:grpSpPr>
        <p:sp>
          <p:nvSpPr>
            <p:cNvPr id="102" name="Shape 102"/>
            <p:cNvSpPr/>
            <p:nvPr/>
          </p:nvSpPr>
          <p:spPr>
            <a:xfrm>
              <a:off x="284162" y="1759424"/>
              <a:ext cx="2743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3026391" y="1759424"/>
              <a:ext cx="1600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4626864" y="1759424"/>
              <a:ext cx="4233672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Shape 105"/>
          <p:cNvGrpSpPr/>
          <p:nvPr/>
        </p:nvGrpSpPr>
        <p:grpSpPr>
          <a:xfrm>
            <a:off x="8306459" y="4846579"/>
            <a:ext cx="501058" cy="508668"/>
            <a:chOff x="4527189" y="618389"/>
            <a:chExt cx="2239867" cy="2273886"/>
          </a:xfrm>
        </p:grpSpPr>
        <p:sp>
          <p:nvSpPr>
            <p:cNvPr id="106" name="Shape 106"/>
            <p:cNvSpPr/>
            <p:nvPr/>
          </p:nvSpPr>
          <p:spPr>
            <a:xfrm>
              <a:off x="4527189" y="1429236"/>
              <a:ext cx="1515889" cy="146303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 rot="2303443">
              <a:off x="6245651" y="167114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 rot="2303443">
              <a:off x="6057526" y="1024704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 rot="2303443">
              <a:off x="5622812" y="66152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 rot="2303443">
              <a:off x="4941762" y="661526"/>
              <a:ext cx="361761" cy="6400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1" i="0" sz="1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284162" y="455772"/>
            <a:ext cx="8574086" cy="113394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x="284162" y="630381"/>
            <a:ext cx="8574086" cy="96783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utive"/>
              <a:buNone/>
              <a:defRPr b="0" i="0" sz="4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03412" y="2151063"/>
            <a:ext cx="3931919" cy="397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28295" lvl="0" marL="454025" marR="0" rtl="0" algn="l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43205" lvl="2" marL="126047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40030" lvl="3" marL="16002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36854" lvl="4" marL="19399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44793" lvl="5" marL="229076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49554" lvl="6" marL="26257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1143" lvl="7" marL="297021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1142" lvl="8" marL="3313113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2" type="body"/>
          </p:nvPr>
        </p:nvSpPr>
        <p:spPr>
          <a:xfrm>
            <a:off x="4778187" y="2151063"/>
            <a:ext cx="3931919" cy="397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28295" lvl="0" marL="454025" marR="0" rtl="0" algn="l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43205" lvl="2" marL="126047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40030" lvl="3" marL="16002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36854" lvl="4" marL="19399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44793" lvl="5" marL="229076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49554" lvl="6" marL="26257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1143" lvl="7" marL="297021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1142" lvl="8" marL="3313113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US" sz="1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grpSp>
        <p:nvGrpSpPr>
          <p:cNvPr id="117" name="Shape 117"/>
          <p:cNvGrpSpPr/>
          <p:nvPr/>
        </p:nvGrpSpPr>
        <p:grpSpPr>
          <a:xfrm>
            <a:off x="284162" y="1577846"/>
            <a:ext cx="8576373" cy="137410"/>
            <a:chOff x="284162" y="1577846"/>
            <a:chExt cx="8576373" cy="137410"/>
          </a:xfrm>
        </p:grpSpPr>
        <p:sp>
          <p:nvSpPr>
            <p:cNvPr id="118" name="Shape 118"/>
            <p:cNvSpPr/>
            <p:nvPr/>
          </p:nvSpPr>
          <p:spPr>
            <a:xfrm>
              <a:off x="284162" y="1577846"/>
              <a:ext cx="1600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1885174" y="1577846"/>
              <a:ext cx="2743199" cy="137410"/>
            </a:xfrm>
            <a:prstGeom prst="rect">
              <a:avLst/>
            </a:prstGeom>
            <a:solidFill>
              <a:srgbClr val="DD5928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4626864" y="1577846"/>
              <a:ext cx="4233672" cy="137410"/>
            </a:xfrm>
            <a:prstGeom prst="rect">
              <a:avLst/>
            </a:prstGeom>
            <a:solidFill>
              <a:srgbClr val="A7C53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" type="body"/>
          </p:nvPr>
        </p:nvSpPr>
        <p:spPr>
          <a:xfrm>
            <a:off x="1781502" y="2133600"/>
            <a:ext cx="7076746" cy="39925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16865" lvl="0" marL="454025" marR="0" rtl="0" algn="l">
              <a:spcBef>
                <a:spcPts val="20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31469" lvl="1" marL="9144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22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31775" lvl="2" marL="126047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20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40030" lvl="3" marL="1600200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36854" lvl="4" marL="19399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44793" lvl="5" marL="229076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49554" lvl="6" marL="2625725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1143" lvl="7" marL="2970213" marR="0" rtl="0" algn="l">
              <a:spcBef>
                <a:spcPts val="600"/>
              </a:spcBef>
              <a:buClr>
                <a:srgbClr val="3F3F3F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1142" lvl="8" marL="3313113" marR="0" rtl="0" algn="l">
              <a:spcBef>
                <a:spcPts val="600"/>
              </a:spcBef>
              <a:buClr>
                <a:srgbClr val="A5A5A5"/>
              </a:buClr>
              <a:buSzPct val="90000"/>
              <a:buFont typeface="Noto Sans Symbols"/>
              <a:buChar char="↗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306459" y="167346"/>
            <a:ext cx="630621" cy="35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284162" y="630381"/>
            <a:ext cx="8574086" cy="967839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utive"/>
              <a:buNone/>
              <a:defRPr b="0" i="0" sz="4200" u="none" cap="none" strike="noStrik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ctrTitle"/>
          </p:nvPr>
        </p:nvSpPr>
        <p:spPr>
          <a:xfrm>
            <a:off x="421339" y="2072165"/>
            <a:ext cx="8543365" cy="1088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4375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utive"/>
              <a:buNone/>
            </a:pPr>
            <a:r>
              <a:rPr lang="en-US" sz="3200"/>
              <a:t>Matchmaker Placement Program</a:t>
            </a:r>
          </a:p>
        </p:txBody>
      </p:sp>
      <p:sp>
        <p:nvSpPr>
          <p:cNvPr id="265" name="Shape 265"/>
          <p:cNvSpPr txBox="1"/>
          <p:nvPr>
            <p:ph idx="1" type="subTitle"/>
          </p:nvPr>
        </p:nvSpPr>
        <p:spPr>
          <a:xfrm>
            <a:off x="476204" y="3155586"/>
            <a:ext cx="7754111" cy="484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A5A5A5"/>
              </a:buClr>
              <a:buSzPct val="25000"/>
              <a:buFont typeface="Noto Sans Symbols"/>
              <a:buNone/>
            </a:pPr>
            <a:r>
              <a:rPr lang="en-US"/>
              <a:t>Ryan Plunkett</a:t>
            </a:r>
            <a:r>
              <a:rPr b="0" i="0" lang="en-US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/>
              <a:t>Matchmaker Placement Program Manager</a:t>
            </a:r>
          </a:p>
        </p:txBody>
      </p:sp>
      <p:sp>
        <p:nvSpPr>
          <p:cNvPr id="266" name="Shape 266"/>
          <p:cNvSpPr/>
          <p:nvPr/>
        </p:nvSpPr>
        <p:spPr>
          <a:xfrm>
            <a:off x="3548062" y="4136578"/>
            <a:ext cx="2286000" cy="1077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rPr>
              <a:t>Alternative </a:t>
            </a:r>
          </a:p>
        </p:txBody>
      </p:sp>
      <p:sp>
        <p:nvSpPr>
          <p:cNvPr id="267" name="Shape 267"/>
          <p:cNvSpPr/>
          <p:nvPr/>
        </p:nvSpPr>
        <p:spPr>
          <a:xfrm>
            <a:off x="1573813" y="3729623"/>
            <a:ext cx="73539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nsing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284162" y="334393"/>
            <a:ext cx="8574000" cy="967800"/>
          </a:xfrm>
          <a:prstGeom prst="rect">
            <a:avLst/>
          </a:prstGeom>
          <a:solidFill>
            <a:srgbClr val="4D4D4D">
              <a:alpha val="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utive"/>
              <a:buNone/>
            </a:pPr>
            <a:r>
              <a:rPr lang="en-US" sz="3200"/>
              <a:t>Results</a:t>
            </a:r>
          </a:p>
        </p:txBody>
      </p:sp>
      <p:pic>
        <p:nvPicPr>
          <p:cNvPr id="383" name="Shape 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74" y="1746449"/>
            <a:ext cx="8643099" cy="467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+-69***.jpg" id="388" name="Shape 3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6353" y="628277"/>
            <a:ext cx="2228102" cy="267372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/>
          <p:cNvSpPr txBox="1"/>
          <p:nvPr/>
        </p:nvSpPr>
        <p:spPr>
          <a:xfrm>
            <a:off x="963705" y="3720353"/>
            <a:ext cx="7216587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 more information about the Matchmaker Placement Program please visit: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[url]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2325219" y="6487457"/>
            <a:ext cx="6589058" cy="215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Copyright © 2017 Austin Pets Alive! All Rights Reserved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284162" y="334393"/>
            <a:ext cx="8574000" cy="967800"/>
          </a:xfrm>
          <a:prstGeom prst="rect">
            <a:avLst/>
          </a:prstGeom>
          <a:solidFill>
            <a:srgbClr val="4D4D4D">
              <a:alpha val="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utive"/>
              <a:buNone/>
            </a:pPr>
            <a:r>
              <a:rPr lang="en-US" sz="3200"/>
              <a:t>What is a MM Program?</a:t>
            </a:r>
          </a:p>
        </p:txBody>
      </p:sp>
      <p:sp>
        <p:nvSpPr>
          <p:cNvPr id="274" name="Shape 274"/>
          <p:cNvSpPr/>
          <p:nvPr/>
        </p:nvSpPr>
        <p:spPr>
          <a:xfrm>
            <a:off x="3243025" y="2350412"/>
            <a:ext cx="2800800" cy="86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/>
        </p:nvSpPr>
        <p:spPr>
          <a:xfrm rot="10800000">
            <a:off x="2541840" y="4017312"/>
            <a:ext cx="2800800" cy="86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 txBox="1"/>
          <p:nvPr/>
        </p:nvSpPr>
        <p:spPr>
          <a:xfrm>
            <a:off x="1179475" y="1793062"/>
            <a:ext cx="69279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highlight>
                  <a:srgbClr val="FFFFFF"/>
                </a:highlight>
                <a:latin typeface="Abel"/>
                <a:ea typeface="Abel"/>
                <a:cs typeface="Abel"/>
                <a:sym typeface="Abel"/>
              </a:rPr>
              <a:t> A program designed to bridge the gap between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highlight>
                  <a:srgbClr val="FFFFFF"/>
                </a:highlight>
                <a:latin typeface="Abel"/>
                <a:ea typeface="Abel"/>
                <a:cs typeface="Abel"/>
                <a:sym typeface="Abel"/>
              </a:rPr>
              <a:t>potential adopters and dogs with placement challenges.</a:t>
            </a:r>
            <a:r>
              <a:rPr lang="en-US" sz="3000">
                <a:highlight>
                  <a:srgbClr val="FFFFFF"/>
                </a:highlight>
                <a:latin typeface="Passion One"/>
                <a:ea typeface="Passion One"/>
                <a:cs typeface="Passion One"/>
                <a:sym typeface="Passion One"/>
              </a:rPr>
              <a:t> 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933418" y="4729169"/>
            <a:ext cx="19623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latin typeface="Fjalla One"/>
                <a:ea typeface="Fjalla One"/>
                <a:cs typeface="Fjalla One"/>
                <a:sym typeface="Fjalla One"/>
              </a:rPr>
              <a:t>POTENTIAL ADOPTERS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6439131" y="4892582"/>
            <a:ext cx="17814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latin typeface="Fjalla One"/>
                <a:ea typeface="Fjalla One"/>
                <a:cs typeface="Fjalla One"/>
                <a:sym typeface="Fjalla One"/>
              </a:rPr>
              <a:t>DOG WITH PLACEMENT CHALLENGES</a:t>
            </a:r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525" y="3198794"/>
            <a:ext cx="1937340" cy="163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7300" y="3182407"/>
            <a:ext cx="1827819" cy="1635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4431843" y="3015149"/>
            <a:ext cx="563700" cy="3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Passion One"/>
                <a:ea typeface="Passion One"/>
                <a:cs typeface="Passion One"/>
                <a:sym typeface="Passion One"/>
              </a:rPr>
              <a:t>O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Passion One"/>
                <a:ea typeface="Passion One"/>
                <a:cs typeface="Passion One"/>
                <a:sym typeface="Passion One"/>
              </a:rPr>
              <a:t>B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Passion One"/>
                <a:ea typeface="Passion One"/>
                <a:cs typeface="Passion One"/>
                <a:sym typeface="Passion One"/>
              </a:rPr>
              <a:t>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Passion One"/>
                <a:ea typeface="Passion One"/>
                <a:cs typeface="Passion One"/>
                <a:sym typeface="Passion One"/>
              </a:rPr>
              <a:t>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Passion One"/>
                <a:ea typeface="Passion One"/>
                <a:cs typeface="Passion One"/>
                <a:sym typeface="Passion One"/>
              </a:rPr>
              <a:t>A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Passion One"/>
                <a:ea typeface="Passion One"/>
                <a:cs typeface="Passion One"/>
                <a:sym typeface="Passion One"/>
              </a:rPr>
              <a:t>C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Passion One"/>
                <a:ea typeface="Passion One"/>
                <a:cs typeface="Passion One"/>
                <a:sym typeface="Passion One"/>
              </a:rPr>
              <a:t>L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Passion One"/>
                <a:ea typeface="Passion One"/>
                <a:cs typeface="Passion One"/>
                <a:sym typeface="Passion One"/>
              </a:rPr>
              <a:t>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Passion One"/>
                <a:ea typeface="Passion One"/>
                <a:cs typeface="Passion One"/>
                <a:sym typeface="Passion One"/>
              </a:rPr>
              <a:t>S</a:t>
            </a:r>
          </a:p>
        </p:txBody>
      </p:sp>
      <p:sp>
        <p:nvSpPr>
          <p:cNvPr id="282" name="Shape 282"/>
          <p:cNvSpPr/>
          <p:nvPr/>
        </p:nvSpPr>
        <p:spPr>
          <a:xfrm>
            <a:off x="4834253" y="3796075"/>
            <a:ext cx="1268400" cy="706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/>
        </p:nvSpPr>
        <p:spPr>
          <a:xfrm rot="10800000">
            <a:off x="2985406" y="4549900"/>
            <a:ext cx="1350900" cy="706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688475" y="3182400"/>
            <a:ext cx="2299800" cy="2805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6102675" y="3162525"/>
            <a:ext cx="2299800" cy="3030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3561075" y="2669625"/>
            <a:ext cx="2744700" cy="2751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503700" y="4484725"/>
            <a:ext cx="2299800" cy="1725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6296275" y="3783825"/>
            <a:ext cx="652800" cy="58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2809500" y="4598550"/>
            <a:ext cx="684300" cy="58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2825250" y="3173375"/>
            <a:ext cx="652800" cy="58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 txBox="1"/>
          <p:nvPr>
            <p:ph type="title"/>
          </p:nvPr>
        </p:nvSpPr>
        <p:spPr>
          <a:xfrm>
            <a:off x="284162" y="334393"/>
            <a:ext cx="8574000" cy="967800"/>
          </a:xfrm>
          <a:prstGeom prst="rect">
            <a:avLst/>
          </a:prstGeom>
          <a:solidFill>
            <a:srgbClr val="4D4D4D">
              <a:alpha val="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utive"/>
              <a:buNone/>
            </a:pPr>
            <a:r>
              <a:rPr lang="en-US" sz="3200"/>
              <a:t>What is a MM Program?</a:t>
            </a:r>
          </a:p>
        </p:txBody>
      </p:sp>
      <p:sp>
        <p:nvSpPr>
          <p:cNvPr id="297" name="Shape 297"/>
          <p:cNvSpPr/>
          <p:nvPr/>
        </p:nvSpPr>
        <p:spPr>
          <a:xfrm>
            <a:off x="3640175" y="2018700"/>
            <a:ext cx="2744700" cy="41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 txBox="1"/>
          <p:nvPr/>
        </p:nvSpPr>
        <p:spPr>
          <a:xfrm>
            <a:off x="3535925" y="2937875"/>
            <a:ext cx="2800800" cy="14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latin typeface="Fjalla One"/>
                <a:ea typeface="Fjalla One"/>
                <a:cs typeface="Fjalla One"/>
                <a:sym typeface="Fjalla One"/>
              </a:rPr>
              <a:t>SAFE AND PRODUCTIVE INTRODUCTIONS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274950" y="2073700"/>
            <a:ext cx="2800800" cy="20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latin typeface="Fjalla One"/>
                <a:ea typeface="Fjalla One"/>
                <a:cs typeface="Fjalla One"/>
                <a:sym typeface="Fjalla One"/>
              </a:rPr>
              <a:t>CLIENT SERVICE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74950" y="4677895"/>
            <a:ext cx="2800800" cy="12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latin typeface="Fjalla One"/>
                <a:ea typeface="Fjalla One"/>
                <a:cs typeface="Fjalla One"/>
                <a:sym typeface="Fjalla One"/>
              </a:rPr>
              <a:t>TRACKING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598500" y="2535212"/>
            <a:ext cx="21537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800">
                <a:latin typeface="Abel"/>
                <a:ea typeface="Abel"/>
                <a:cs typeface="Abel"/>
                <a:sym typeface="Abel"/>
              </a:rPr>
              <a:t>Proactive </a:t>
            </a:r>
            <a:r>
              <a:rPr lang="en-US" sz="1800">
                <a:latin typeface="Abel"/>
                <a:ea typeface="Abel"/>
                <a:cs typeface="Abel"/>
                <a:sym typeface="Abel"/>
              </a:rPr>
              <a:t>client service designed to find the right fit based on a client’s lifestyle and home setup.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598500" y="5105330"/>
            <a:ext cx="21537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latin typeface="Abel"/>
                <a:ea typeface="Abel"/>
                <a:cs typeface="Abel"/>
                <a:sym typeface="Abel"/>
              </a:rPr>
              <a:t>Knowledge of the dogs in your care </a:t>
            </a:r>
            <a:r>
              <a:rPr b="1" lang="en-US" sz="1800">
                <a:latin typeface="Abel"/>
                <a:ea typeface="Abel"/>
                <a:cs typeface="Abel"/>
                <a:sym typeface="Abel"/>
              </a:rPr>
              <a:t>as individuals.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3909000" y="3846650"/>
            <a:ext cx="21537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1800">
                <a:latin typeface="Abel"/>
                <a:ea typeface="Abel"/>
                <a:cs typeface="Abel"/>
                <a:sym typeface="Abel"/>
              </a:rPr>
              <a:t>Care in introducing dogs to clients</a:t>
            </a:r>
            <a:r>
              <a:rPr lang="en-US" sz="1800">
                <a:latin typeface="Abel"/>
                <a:ea typeface="Abel"/>
                <a:cs typeface="Abel"/>
                <a:sym typeface="Abel"/>
              </a:rPr>
              <a:t> in a way that shows them in the best light possible.</a:t>
            </a:r>
          </a:p>
        </p:txBody>
      </p:sp>
      <p:sp>
        <p:nvSpPr>
          <p:cNvPr id="304" name="Shape 304"/>
          <p:cNvSpPr/>
          <p:nvPr/>
        </p:nvSpPr>
        <p:spPr>
          <a:xfrm>
            <a:off x="6872750" y="2018700"/>
            <a:ext cx="2094900" cy="41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 txBox="1"/>
          <p:nvPr/>
        </p:nvSpPr>
        <p:spPr>
          <a:xfrm>
            <a:off x="6749100" y="2863025"/>
            <a:ext cx="23949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latin typeface="Fjalla One"/>
                <a:ea typeface="Fjalla One"/>
                <a:cs typeface="Fjalla One"/>
                <a:sym typeface="Fjalla One"/>
              </a:rPr>
              <a:t>SUCCESSFUL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latin typeface="Fjalla One"/>
                <a:ea typeface="Fjalla One"/>
                <a:cs typeface="Fjalla One"/>
                <a:sym typeface="Fjalla One"/>
              </a:rPr>
              <a:t>ADOPTIONS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6949300" y="3846650"/>
            <a:ext cx="19218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latin typeface="Abel"/>
                <a:ea typeface="Abel"/>
                <a:cs typeface="Abel"/>
                <a:sym typeface="Abel"/>
              </a:rPr>
              <a:t>Placing even the </a:t>
            </a:r>
            <a:r>
              <a:rPr b="1" lang="en-US" sz="1800">
                <a:latin typeface="Abel"/>
                <a:ea typeface="Abel"/>
                <a:cs typeface="Abel"/>
                <a:sym typeface="Abel"/>
              </a:rPr>
              <a:t>most challenging dogs</a:t>
            </a:r>
            <a:r>
              <a:rPr lang="en-US" sz="1800">
                <a:latin typeface="Abel"/>
                <a:ea typeface="Abel"/>
                <a:cs typeface="Abel"/>
                <a:sym typeface="Abel"/>
              </a:rPr>
              <a:t> into permanent homes.</a:t>
            </a:r>
          </a:p>
        </p:txBody>
      </p:sp>
      <p:sp>
        <p:nvSpPr>
          <p:cNvPr id="307" name="Shape 307"/>
          <p:cNvSpPr/>
          <p:nvPr/>
        </p:nvSpPr>
        <p:spPr>
          <a:xfrm>
            <a:off x="525450" y="1937225"/>
            <a:ext cx="2299800" cy="2248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6954050" y="2745200"/>
            <a:ext cx="1902300" cy="2546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284162" y="334393"/>
            <a:ext cx="8574086" cy="967839"/>
          </a:xfrm>
          <a:prstGeom prst="rect">
            <a:avLst/>
          </a:prstGeom>
          <a:solidFill>
            <a:srgbClr val="4D4D4D">
              <a:alpha val="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utive"/>
              <a:buNone/>
            </a:pPr>
            <a:r>
              <a:rPr lang="en-US" sz="3200"/>
              <a:t>Impact</a:t>
            </a:r>
          </a:p>
        </p:txBody>
      </p:sp>
      <p:sp>
        <p:nvSpPr>
          <p:cNvPr id="315" name="Shape 315"/>
          <p:cNvSpPr/>
          <p:nvPr/>
        </p:nvSpPr>
        <p:spPr>
          <a:xfrm>
            <a:off x="3374700" y="2276775"/>
            <a:ext cx="2800800" cy="86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5753150" y="1705025"/>
            <a:ext cx="3305400" cy="471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152400" y="1705025"/>
            <a:ext cx="3305400" cy="471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/>
        </p:nvSpPr>
        <p:spPr>
          <a:xfrm rot="10800000">
            <a:off x="3054515" y="3943675"/>
            <a:ext cx="2800800" cy="86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9" name="Shape 31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75" y="1628825"/>
            <a:ext cx="8424479" cy="5152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Shape 320"/>
          <p:cNvCxnSpPr/>
          <p:nvPr/>
        </p:nvCxnSpPr>
        <p:spPr>
          <a:xfrm>
            <a:off x="4479750" y="2616950"/>
            <a:ext cx="14700" cy="3049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284162" y="334393"/>
            <a:ext cx="8574000" cy="967800"/>
          </a:xfrm>
          <a:prstGeom prst="rect">
            <a:avLst/>
          </a:prstGeom>
          <a:solidFill>
            <a:srgbClr val="4D4D4D">
              <a:alpha val="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utive"/>
              <a:buNone/>
            </a:pPr>
            <a:r>
              <a:rPr lang="en-US" sz="3200"/>
              <a:t>Dogs as individuals</a:t>
            </a:r>
          </a:p>
        </p:txBody>
      </p:sp>
      <p:sp>
        <p:nvSpPr>
          <p:cNvPr id="327" name="Shape 327"/>
          <p:cNvSpPr/>
          <p:nvPr/>
        </p:nvSpPr>
        <p:spPr>
          <a:xfrm>
            <a:off x="3374700" y="2276775"/>
            <a:ext cx="2800800" cy="86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5753150" y="1705025"/>
            <a:ext cx="3305400" cy="471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152400" y="1705025"/>
            <a:ext cx="3305400" cy="471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/>
        </p:nvSpPr>
        <p:spPr>
          <a:xfrm rot="10800000">
            <a:off x="3054515" y="3943675"/>
            <a:ext cx="2800800" cy="86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 txBox="1"/>
          <p:nvPr/>
        </p:nvSpPr>
        <p:spPr>
          <a:xfrm>
            <a:off x="1389975" y="1705025"/>
            <a:ext cx="6129900" cy="48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Abel"/>
              <a:buChar char="➔"/>
            </a:pPr>
            <a:r>
              <a:rPr lang="en-US" sz="1800">
                <a:latin typeface="Abel"/>
                <a:ea typeface="Abel"/>
                <a:cs typeface="Abel"/>
                <a:sym typeface="Abel"/>
              </a:rPr>
              <a:t>Treating each dog as an </a:t>
            </a:r>
            <a:r>
              <a:rPr b="1" lang="en-US" sz="1800">
                <a:latin typeface="Abel"/>
                <a:ea typeface="Abel"/>
                <a:cs typeface="Abel"/>
                <a:sym typeface="Abel"/>
              </a:rPr>
              <a:t>individual, unique animal. </a:t>
            </a:r>
            <a:r>
              <a:rPr lang="en-US" sz="1800">
                <a:latin typeface="Abel"/>
                <a:ea typeface="Abel"/>
                <a:cs typeface="Abel"/>
                <a:sym typeface="Abel"/>
              </a:rPr>
              <a:t>And tracking the information about dogs which will be helpful for adopters.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latin typeface="Abel"/>
              <a:ea typeface="Abel"/>
              <a:cs typeface="Abel"/>
              <a:sym typeface="Abel"/>
            </a:endParaRPr>
          </a:p>
          <a:p>
            <a:pPr indent="-342900" lvl="0" marL="457200" rtl="0">
              <a:spcBef>
                <a:spcPts val="0"/>
              </a:spcBef>
              <a:buSzPct val="100000"/>
              <a:buFont typeface="Abel"/>
              <a:buChar char="➔"/>
            </a:pPr>
            <a:r>
              <a:rPr lang="en-US" sz="1800">
                <a:latin typeface="Abel"/>
                <a:ea typeface="Abel"/>
                <a:cs typeface="Abel"/>
                <a:sym typeface="Abel"/>
              </a:rPr>
              <a:t>Getting away from visual breed identification </a:t>
            </a:r>
            <a:r>
              <a:rPr b="1" lang="en-US" sz="1800">
                <a:latin typeface="Abel"/>
                <a:ea typeface="Abel"/>
                <a:cs typeface="Abel"/>
                <a:sym typeface="Abel"/>
              </a:rPr>
              <a:t>as a predictor of behavior.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latin typeface="Abel"/>
              <a:ea typeface="Abel"/>
              <a:cs typeface="Abel"/>
              <a:sym typeface="Abel"/>
            </a:endParaRPr>
          </a:p>
          <a:p>
            <a:pPr indent="-342900" lvl="0" marL="457200" rtl="0">
              <a:spcBef>
                <a:spcPts val="0"/>
              </a:spcBef>
              <a:buSzPct val="100000"/>
              <a:buFont typeface="Abel"/>
              <a:buChar char="➔"/>
            </a:pPr>
            <a:r>
              <a:rPr lang="en-US" sz="1800">
                <a:latin typeface="Abel"/>
                <a:ea typeface="Abel"/>
                <a:cs typeface="Abel"/>
                <a:sym typeface="Abel"/>
              </a:rPr>
              <a:t>Talking to clients about </a:t>
            </a:r>
            <a:r>
              <a:rPr b="1" lang="en-US" sz="1800">
                <a:latin typeface="Abel"/>
                <a:ea typeface="Abel"/>
                <a:cs typeface="Abel"/>
                <a:sym typeface="Abel"/>
              </a:rPr>
              <a:t>how and why dogs behave the way they do</a:t>
            </a:r>
            <a:r>
              <a:rPr lang="en-US" sz="1800">
                <a:latin typeface="Abel"/>
                <a:ea typeface="Abel"/>
                <a:cs typeface="Abel"/>
                <a:sym typeface="Abel"/>
              </a:rPr>
              <a:t> in the unnatural kennel environment.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Abel"/>
              <a:ea typeface="Abel"/>
              <a:cs typeface="Abel"/>
              <a:sym typeface="Abel"/>
            </a:endParaRPr>
          </a:p>
          <a:p>
            <a:pPr indent="-342900" lvl="0" marL="457200" rtl="0">
              <a:spcBef>
                <a:spcPts val="0"/>
              </a:spcBef>
              <a:buSzPct val="100000"/>
              <a:buFont typeface="Abel"/>
              <a:buChar char="➔"/>
            </a:pPr>
            <a:r>
              <a:rPr lang="en-US" sz="1800">
                <a:latin typeface="Abel"/>
                <a:ea typeface="Abel"/>
                <a:cs typeface="Abel"/>
                <a:sym typeface="Abel"/>
              </a:rPr>
              <a:t>Keeping </a:t>
            </a:r>
            <a:r>
              <a:rPr b="1" lang="en-US" sz="1800">
                <a:latin typeface="Abel"/>
                <a:ea typeface="Abel"/>
                <a:cs typeface="Abel"/>
                <a:sym typeface="Abel"/>
              </a:rPr>
              <a:t>negative-seeming </a:t>
            </a:r>
            <a:r>
              <a:rPr lang="en-US" sz="1800">
                <a:latin typeface="Abel"/>
                <a:ea typeface="Abel"/>
                <a:cs typeface="Abel"/>
                <a:sym typeface="Abel"/>
              </a:rPr>
              <a:t>behavioral notes about dogs OFF of the front of their kennels.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Abel"/>
              <a:ea typeface="Abel"/>
              <a:cs typeface="Abel"/>
              <a:sym typeface="Abel"/>
            </a:endParaRPr>
          </a:p>
          <a:p>
            <a:pPr indent="-342900" lvl="0" marL="457200" rtl="0">
              <a:spcBef>
                <a:spcPts val="0"/>
              </a:spcBef>
              <a:buSzPct val="100000"/>
              <a:buFont typeface="Abel"/>
              <a:buChar char="➔"/>
            </a:pPr>
            <a:r>
              <a:rPr b="1" lang="en-US" sz="1800">
                <a:latin typeface="Abel"/>
                <a:ea typeface="Abel"/>
                <a:cs typeface="Abel"/>
                <a:sym typeface="Abel"/>
              </a:rPr>
              <a:t>GETTING THE DOGS OUT OF THEIR KENNELS</a:t>
            </a:r>
            <a:r>
              <a:rPr lang="en-US" sz="1800">
                <a:latin typeface="Abel"/>
                <a:ea typeface="Abel"/>
                <a:cs typeface="Abel"/>
                <a:sym typeface="Abel"/>
              </a:rPr>
              <a:t> and into the company of adopters. Using life rooms and information about individual dogs.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284162" y="334393"/>
            <a:ext cx="8574000" cy="967800"/>
          </a:xfrm>
          <a:prstGeom prst="rect">
            <a:avLst/>
          </a:prstGeom>
          <a:solidFill>
            <a:srgbClr val="4D4D4D">
              <a:alpha val="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utive"/>
              <a:buNone/>
            </a:pPr>
            <a:r>
              <a:rPr lang="en-US" sz="3200"/>
              <a:t>Dogs as individuals</a:t>
            </a:r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250" y="1790199"/>
            <a:ext cx="4287876" cy="460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6126" y="1530793"/>
            <a:ext cx="4165473" cy="5190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284162" y="334393"/>
            <a:ext cx="8574000" cy="967800"/>
          </a:xfrm>
          <a:prstGeom prst="rect">
            <a:avLst/>
          </a:prstGeom>
          <a:solidFill>
            <a:srgbClr val="4D4D4D">
              <a:alpha val="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utive"/>
              <a:buNone/>
            </a:pPr>
            <a:r>
              <a:rPr lang="en-US" sz="3200"/>
              <a:t>Clients</a:t>
            </a:r>
            <a:r>
              <a:rPr lang="en-US" sz="3200"/>
              <a:t> as individuals</a:t>
            </a:r>
          </a:p>
        </p:txBody>
      </p:sp>
      <p:sp>
        <p:nvSpPr>
          <p:cNvPr id="346" name="Shape 346"/>
          <p:cNvSpPr/>
          <p:nvPr/>
        </p:nvSpPr>
        <p:spPr>
          <a:xfrm>
            <a:off x="3374700" y="2276775"/>
            <a:ext cx="2800800" cy="86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5753150" y="1705025"/>
            <a:ext cx="3305400" cy="471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152400" y="1705025"/>
            <a:ext cx="3305400" cy="471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/>
        </p:nvSpPr>
        <p:spPr>
          <a:xfrm rot="10800000">
            <a:off x="3054515" y="3943675"/>
            <a:ext cx="2800800" cy="86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 txBox="1"/>
          <p:nvPr/>
        </p:nvSpPr>
        <p:spPr>
          <a:xfrm>
            <a:off x="1032750" y="2007850"/>
            <a:ext cx="7078500" cy="50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Abel"/>
              <a:buChar char="➔"/>
            </a:pPr>
            <a:r>
              <a:rPr lang="en-US" sz="1800">
                <a:latin typeface="Abel"/>
                <a:ea typeface="Abel"/>
                <a:cs typeface="Abel"/>
                <a:sym typeface="Abel"/>
              </a:rPr>
              <a:t>Treating potential adopters as </a:t>
            </a:r>
            <a:r>
              <a:rPr b="1" lang="en-US" sz="1800">
                <a:latin typeface="Abel"/>
                <a:ea typeface="Abel"/>
                <a:cs typeface="Abel"/>
                <a:sym typeface="Abel"/>
              </a:rPr>
              <a:t>clients</a:t>
            </a:r>
            <a:r>
              <a:rPr lang="en-US" sz="1800">
                <a:latin typeface="Abel"/>
                <a:ea typeface="Abel"/>
                <a:cs typeface="Abel"/>
                <a:sym typeface="Abel"/>
              </a:rPr>
              <a:t> - not customers.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Abel"/>
              <a:ea typeface="Abel"/>
              <a:cs typeface="Abel"/>
              <a:sym typeface="Abel"/>
            </a:endParaRPr>
          </a:p>
          <a:p>
            <a:pPr indent="-342900" lvl="0" marL="457200" rtl="0">
              <a:spcBef>
                <a:spcPts val="0"/>
              </a:spcBef>
              <a:buSzPct val="100000"/>
              <a:buFont typeface="Abel"/>
              <a:buChar char="➔"/>
            </a:pPr>
            <a:r>
              <a:rPr b="1" lang="en-US" sz="1800">
                <a:latin typeface="Abel"/>
                <a:ea typeface="Abel"/>
                <a:cs typeface="Abel"/>
                <a:sym typeface="Abel"/>
              </a:rPr>
              <a:t>Proactive client service </a:t>
            </a:r>
            <a:r>
              <a:rPr lang="en-US" sz="1800">
                <a:latin typeface="Abel"/>
                <a:ea typeface="Abel"/>
                <a:cs typeface="Abel"/>
                <a:sym typeface="Abel"/>
              </a:rPr>
              <a:t>- engaging with clients from the moment they come in the door until the moment they leave.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Abel"/>
              <a:ea typeface="Abel"/>
              <a:cs typeface="Abel"/>
              <a:sym typeface="Abel"/>
            </a:endParaRPr>
          </a:p>
          <a:p>
            <a:pPr indent="-342900" lvl="0" marL="457200" rtl="0">
              <a:spcBef>
                <a:spcPts val="0"/>
              </a:spcBef>
              <a:buSzPct val="100000"/>
              <a:buFont typeface="Abel"/>
              <a:buChar char="➔"/>
            </a:pPr>
            <a:r>
              <a:rPr lang="en-US" sz="1800">
                <a:latin typeface="Abel"/>
                <a:ea typeface="Abel"/>
                <a:cs typeface="Abel"/>
                <a:sym typeface="Abel"/>
              </a:rPr>
              <a:t>Having someone who is </a:t>
            </a:r>
            <a:r>
              <a:rPr b="1" lang="en-US" sz="1800">
                <a:latin typeface="Abel"/>
                <a:ea typeface="Abel"/>
                <a:cs typeface="Abel"/>
                <a:sym typeface="Abel"/>
              </a:rPr>
              <a:t>responsible for ensuring a pleasant experience </a:t>
            </a:r>
            <a:r>
              <a:rPr lang="en-US" sz="1800">
                <a:latin typeface="Abel"/>
                <a:ea typeface="Abel"/>
                <a:cs typeface="Abel"/>
                <a:sym typeface="Abel"/>
              </a:rPr>
              <a:t>for the client. Following up throughout the process of the adoption.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Abel"/>
              <a:ea typeface="Abel"/>
              <a:cs typeface="Abel"/>
              <a:sym typeface="Abel"/>
            </a:endParaRPr>
          </a:p>
          <a:p>
            <a:pPr indent="-342900" lvl="0" marL="457200" rtl="0">
              <a:spcBef>
                <a:spcPts val="0"/>
              </a:spcBef>
              <a:buSzPct val="100000"/>
              <a:buFont typeface="Abel"/>
              <a:buChar char="➔"/>
            </a:pPr>
            <a:r>
              <a:rPr lang="en-US" sz="1800">
                <a:latin typeface="Abel"/>
                <a:ea typeface="Abel"/>
                <a:cs typeface="Abel"/>
                <a:sym typeface="Abel"/>
              </a:rPr>
              <a:t>Bedside manner - taking pride in our ability and to successfully navigate </a:t>
            </a:r>
            <a:r>
              <a:rPr b="1" lang="en-US" sz="1800">
                <a:latin typeface="Abel"/>
                <a:ea typeface="Abel"/>
                <a:cs typeface="Abel"/>
                <a:sym typeface="Abel"/>
              </a:rPr>
              <a:t>difficult conversations</a:t>
            </a:r>
            <a:r>
              <a:rPr lang="en-US" sz="1800">
                <a:latin typeface="Abel"/>
                <a:ea typeface="Abel"/>
                <a:cs typeface="Abel"/>
                <a:sym typeface="Abel"/>
              </a:rPr>
              <a:t> with adopters.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Abel"/>
              <a:ea typeface="Abel"/>
              <a:cs typeface="Abel"/>
              <a:sym typeface="Abel"/>
            </a:endParaRPr>
          </a:p>
          <a:p>
            <a:pPr indent="-342900" lvl="0" marL="457200" rtl="0">
              <a:spcBef>
                <a:spcPts val="0"/>
              </a:spcBef>
              <a:buSzPct val="100000"/>
              <a:buFont typeface="Abel"/>
              <a:buChar char="➔"/>
            </a:pPr>
            <a:r>
              <a:rPr lang="en-US" sz="1800">
                <a:latin typeface="Abel"/>
                <a:ea typeface="Abel"/>
                <a:cs typeface="Abel"/>
                <a:sym typeface="Abel"/>
              </a:rPr>
              <a:t>Having staff that can can conduct </a:t>
            </a:r>
            <a:r>
              <a:rPr b="1" lang="en-US" sz="1800">
                <a:latin typeface="Abel"/>
                <a:ea typeface="Abel"/>
                <a:cs typeface="Abel"/>
                <a:sym typeface="Abel"/>
              </a:rPr>
              <a:t>safe and productive introductions </a:t>
            </a:r>
            <a:r>
              <a:rPr lang="en-US" sz="1800">
                <a:latin typeface="Abel"/>
                <a:ea typeface="Abel"/>
                <a:cs typeface="Abel"/>
                <a:sym typeface="Abel"/>
              </a:rPr>
              <a:t>between dogs and clients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284162" y="334393"/>
            <a:ext cx="8574000" cy="967800"/>
          </a:xfrm>
          <a:prstGeom prst="rect">
            <a:avLst/>
          </a:prstGeom>
          <a:solidFill>
            <a:srgbClr val="4D4D4D">
              <a:alpha val="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utive"/>
              <a:buNone/>
            </a:pPr>
            <a:r>
              <a:rPr lang="en-US" sz="3200"/>
              <a:t>Results</a:t>
            </a:r>
          </a:p>
        </p:txBody>
      </p:sp>
      <p:sp>
        <p:nvSpPr>
          <p:cNvPr id="357" name="Shape 357"/>
          <p:cNvSpPr/>
          <p:nvPr/>
        </p:nvSpPr>
        <p:spPr>
          <a:xfrm>
            <a:off x="3374700" y="2276775"/>
            <a:ext cx="2800800" cy="86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5753150" y="1705025"/>
            <a:ext cx="3305400" cy="471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152400" y="1705025"/>
            <a:ext cx="3305400" cy="471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/>
        </p:nvSpPr>
        <p:spPr>
          <a:xfrm rot="10800000">
            <a:off x="3054515" y="3943675"/>
            <a:ext cx="2800800" cy="86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239850" y="2322025"/>
            <a:ext cx="8664300" cy="410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2" name="Shape 362"/>
          <p:cNvPicPr preferRelativeResize="0"/>
          <p:nvPr/>
        </p:nvPicPr>
        <p:blipFill rotWithShape="1">
          <a:blip r:embed="rId3">
            <a:alphaModFix/>
          </a:blip>
          <a:srcRect b="17507" l="5719" r="3774" t="8930"/>
          <a:stretch/>
        </p:blipFill>
        <p:spPr>
          <a:xfrm>
            <a:off x="354524" y="1593650"/>
            <a:ext cx="8381806" cy="5264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3" name="Shape 363"/>
          <p:cNvCxnSpPr/>
          <p:nvPr/>
        </p:nvCxnSpPr>
        <p:spPr>
          <a:xfrm flipH="1">
            <a:off x="6732600" y="3080100"/>
            <a:ext cx="573300" cy="451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64" name="Shape 364"/>
          <p:cNvCxnSpPr/>
          <p:nvPr/>
        </p:nvCxnSpPr>
        <p:spPr>
          <a:xfrm flipH="1">
            <a:off x="7305900" y="3876525"/>
            <a:ext cx="573300" cy="451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284162" y="334393"/>
            <a:ext cx="8574000" cy="967800"/>
          </a:xfrm>
          <a:prstGeom prst="rect">
            <a:avLst/>
          </a:prstGeom>
          <a:solidFill>
            <a:srgbClr val="4D4D4D">
              <a:alpha val="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utive"/>
              <a:buNone/>
            </a:pPr>
            <a:r>
              <a:rPr lang="en-US" sz="3200"/>
              <a:t>Results</a:t>
            </a:r>
          </a:p>
        </p:txBody>
      </p:sp>
      <p:sp>
        <p:nvSpPr>
          <p:cNvPr id="371" name="Shape 371"/>
          <p:cNvSpPr/>
          <p:nvPr/>
        </p:nvSpPr>
        <p:spPr>
          <a:xfrm>
            <a:off x="3374700" y="2276775"/>
            <a:ext cx="2800800" cy="86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5753150" y="1705025"/>
            <a:ext cx="3305400" cy="471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152400" y="1705025"/>
            <a:ext cx="3305400" cy="471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/>
        </p:nvSpPr>
        <p:spPr>
          <a:xfrm rot="10800000">
            <a:off x="3054515" y="3943675"/>
            <a:ext cx="2800800" cy="86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5" name="Shape 37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75" y="1628825"/>
            <a:ext cx="8424479" cy="5152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6" name="Shape 376"/>
          <p:cNvCxnSpPr/>
          <p:nvPr/>
        </p:nvCxnSpPr>
        <p:spPr>
          <a:xfrm>
            <a:off x="4479750" y="2616950"/>
            <a:ext cx="14700" cy="3049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ctrum">
  <a:themeElements>
    <a:clrScheme name="Spectrum">
      <a:dk1>
        <a:srgbClr val="000000"/>
      </a:dk1>
      <a:lt1>
        <a:srgbClr val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